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51AC-54B0-4291-8C21-8412486294A2}" type="datetimeFigureOut">
              <a:rPr lang="de-CH" smtClean="0"/>
              <a:t>31.01.2016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DD2-7BD2-4FCD-9E76-4A16B715B5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885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51AC-54B0-4291-8C21-8412486294A2}" type="datetimeFigureOut">
              <a:rPr lang="de-CH" smtClean="0"/>
              <a:t>31.01.2016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DD2-7BD2-4FCD-9E76-4A16B715B5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584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51AC-54B0-4291-8C21-8412486294A2}" type="datetimeFigureOut">
              <a:rPr lang="de-CH" smtClean="0"/>
              <a:t>31.01.2016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DD2-7BD2-4FCD-9E76-4A16B715B5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966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51AC-54B0-4291-8C21-8412486294A2}" type="datetimeFigureOut">
              <a:rPr lang="de-CH" smtClean="0"/>
              <a:t>31.01.2016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DD2-7BD2-4FCD-9E76-4A16B715B5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457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51AC-54B0-4291-8C21-8412486294A2}" type="datetimeFigureOut">
              <a:rPr lang="de-CH" smtClean="0"/>
              <a:t>31.01.2016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DD2-7BD2-4FCD-9E76-4A16B715B5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8572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51AC-54B0-4291-8C21-8412486294A2}" type="datetimeFigureOut">
              <a:rPr lang="de-CH" smtClean="0"/>
              <a:t>31.01.2016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DD2-7BD2-4FCD-9E76-4A16B715B5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8694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51AC-54B0-4291-8C21-8412486294A2}" type="datetimeFigureOut">
              <a:rPr lang="de-CH" smtClean="0"/>
              <a:t>31.01.2016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DD2-7BD2-4FCD-9E76-4A16B715B5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8542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51AC-54B0-4291-8C21-8412486294A2}" type="datetimeFigureOut">
              <a:rPr lang="de-CH" smtClean="0"/>
              <a:t>31.01.2016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DD2-7BD2-4FCD-9E76-4A16B715B5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17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51AC-54B0-4291-8C21-8412486294A2}" type="datetimeFigureOut">
              <a:rPr lang="de-CH" smtClean="0"/>
              <a:t>31.01.2016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DD2-7BD2-4FCD-9E76-4A16B715B5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3931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51AC-54B0-4291-8C21-8412486294A2}" type="datetimeFigureOut">
              <a:rPr lang="de-CH" smtClean="0"/>
              <a:t>31.01.2016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DD2-7BD2-4FCD-9E76-4A16B715B5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379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51AC-54B0-4291-8C21-8412486294A2}" type="datetimeFigureOut">
              <a:rPr lang="de-CH" smtClean="0"/>
              <a:t>31.01.2016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2DD2-7BD2-4FCD-9E76-4A16B715B5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7552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E51AC-54B0-4291-8C21-8412486294A2}" type="datetimeFigureOut">
              <a:rPr lang="de-CH" smtClean="0"/>
              <a:t>31.01.2016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62DD2-7BD2-4FCD-9E76-4A16B715B51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236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86000" y="1550988"/>
            <a:ext cx="76200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de-CH" altLang="de-DE" sz="44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CH" altLang="de-DE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2020</a:t>
            </a:r>
          </a:p>
        </p:txBody>
      </p:sp>
    </p:spTree>
    <p:extLst>
      <p:ext uri="{BB962C8B-B14F-4D97-AF65-F5344CB8AC3E}">
        <p14:creationId xmlns:p14="http://schemas.microsoft.com/office/powerpoint/2010/main" val="193348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209800" y="1557339"/>
            <a:ext cx="78486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de-CH" altLang="de-DE" sz="2000" dirty="0"/>
              <a:t>Die Anzahl aktiver Minigolfer ist in den letzten 20 Jahren dramatisch zurückgegangen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de-CH" altLang="de-DE" sz="2000" dirty="0"/>
              <a:t>Sämtliche Bemühungen diesen Abwärtstrend zu stoppen haben bisher keine nachhaltige Verbesserung gebracht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de-CH" altLang="de-DE" sz="2000" dirty="0"/>
              <a:t>Gute Ideen und Ansätze sind und waren immer wieder vorhanden, sie wurden jedoch nicht konsequent durchgezogen oder auf zu wenig Schultern verteilt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de-CH" altLang="de-DE" sz="2000" dirty="0"/>
              <a:t>Alle sind sich einig, dass man etwas tun sollte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de-CH" altLang="de-DE" sz="2000" dirty="0"/>
              <a:t>Nicht alle die sich darüber einig sind, tun auch tatsächlich etwas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endParaRPr lang="de-CH" altLang="de-DE" sz="20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de-CH" altLang="de-DE" sz="20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de-CH" altLang="de-DE" sz="2000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1" y="0"/>
            <a:ext cx="8215313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e-CH" altLang="de-DE" sz="2400" b="1"/>
              <a:t>Ausgangslage</a:t>
            </a:r>
            <a:endParaRPr lang="de-CH" altLang="de-DE" smtClean="0"/>
          </a:p>
        </p:txBody>
      </p:sp>
    </p:spTree>
    <p:extLst>
      <p:ext uri="{BB962C8B-B14F-4D97-AF65-F5344CB8AC3E}">
        <p14:creationId xmlns:p14="http://schemas.microsoft.com/office/powerpoint/2010/main" val="19283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209800" y="1557339"/>
            <a:ext cx="7848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CH" altLang="de-DE" sz="2000" b="1" i="1"/>
              <a:t>Ziel ist es, bis im Jahr 2020 die Anzahl gelöster Lizenzen auf über 1’000 zu steigern.  Dies entspricht einer Verdoppelung gegenüber dem aktuellen Stand.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CH" altLang="de-DE" sz="200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1" y="0"/>
            <a:ext cx="8215313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e-CH" altLang="de-DE" sz="2400" b="1"/>
              <a:t>Zielsetzung Projekt 2020</a:t>
            </a:r>
            <a:endParaRPr lang="de-CH" altLang="de-DE" smtClean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2879725" y="3068638"/>
          <a:ext cx="60960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946">
                <a:tc>
                  <a:txBody>
                    <a:bodyPr/>
                    <a:lstStyle/>
                    <a:p>
                      <a:pPr algn="ctr"/>
                      <a:endParaRPr lang="de-CH" sz="1800" dirty="0"/>
                    </a:p>
                  </a:txBody>
                  <a:tcPr marT="45733" marB="4573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800" dirty="0" smtClean="0"/>
                        <a:t>2015</a:t>
                      </a:r>
                      <a:endParaRPr lang="de-CH" sz="1800" dirty="0"/>
                    </a:p>
                  </a:txBody>
                  <a:tcPr marT="45733" marB="45733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800" dirty="0" smtClean="0"/>
                        <a:t>2020</a:t>
                      </a:r>
                      <a:endParaRPr lang="de-CH" sz="1800" dirty="0"/>
                    </a:p>
                  </a:txBody>
                  <a:tcPr marT="45733" marB="45733">
                    <a:solidFill>
                      <a:srgbClr val="00B050"/>
                    </a:solidFill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de-CH" sz="1800" dirty="0" smtClean="0"/>
                        <a:t>Vereine</a:t>
                      </a:r>
                      <a:endParaRPr lang="de-CH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800" dirty="0" smtClean="0"/>
                        <a:t>48</a:t>
                      </a:r>
                      <a:endParaRPr lang="de-CH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800" dirty="0" smtClean="0"/>
                        <a:t>??</a:t>
                      </a:r>
                      <a:endParaRPr lang="de-CH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de-CH" sz="1800" dirty="0" smtClean="0"/>
                        <a:t>Lizenzen</a:t>
                      </a:r>
                      <a:endParaRPr lang="de-CH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800" dirty="0" smtClean="0"/>
                        <a:t>ca. 550</a:t>
                      </a:r>
                      <a:endParaRPr lang="de-CH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800" dirty="0" smtClean="0"/>
                        <a:t>&gt;1000</a:t>
                      </a:r>
                      <a:endParaRPr lang="de-CH" sz="1800" dirty="0"/>
                    </a:p>
                  </a:txBody>
                  <a:tcPr marT="45733" marB="45733"/>
                </a:tc>
              </a:tr>
            </a:tbl>
          </a:graphicData>
        </a:graphic>
      </p:graphicFrame>
      <p:sp>
        <p:nvSpPr>
          <p:cNvPr id="5" name="Rechteck 1"/>
          <p:cNvSpPr>
            <a:spLocks noChangeArrowheads="1"/>
          </p:cNvSpPr>
          <p:nvPr/>
        </p:nvSpPr>
        <p:spPr bwMode="auto">
          <a:xfrm>
            <a:off x="2135188" y="4900613"/>
            <a:ext cx="76311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CH" altLang="de-DE" sz="2000">
                <a:solidFill>
                  <a:srgbClr val="FF0000"/>
                </a:solidFill>
              </a:rPr>
              <a:t>Die Zielerreichung ist einfach messbar!</a:t>
            </a:r>
          </a:p>
        </p:txBody>
      </p:sp>
    </p:spTree>
    <p:extLst>
      <p:ext uri="{BB962C8B-B14F-4D97-AF65-F5344CB8AC3E}">
        <p14:creationId xmlns:p14="http://schemas.microsoft.com/office/powerpoint/2010/main" val="334344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209800" y="1295401"/>
            <a:ext cx="7786688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defRPr/>
            </a:pPr>
            <a:r>
              <a:rPr lang="de-CH" altLang="de-DE" sz="2000" dirty="0"/>
              <a:t>Im Verlauf der nächsten 5 Jahre sollen eine Reihe von Massnahmen/Aktionen unter dem Label 2020 initiiert und durchgeführt werden 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de-CH" altLang="de-DE" sz="2000" dirty="0"/>
              <a:t>Alle Vereine sind aufgefordert, eigene Ideen laufend über die Kommission Mitgliederentwicklung einzubringen 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de-CH" altLang="de-DE" sz="2000" dirty="0"/>
              <a:t>Die Vereine sollen sich dazu committen, ob sie das Projekt 2020 aktiv unterstützen 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de-CH" altLang="de-DE" sz="2000" dirty="0"/>
              <a:t>Vereine können auch Interessengemeinschaften bilden, wenn sie z.B. nicht die Möglichkeit haben, Aktionen alleine durchzuführen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de-CH" altLang="de-DE" sz="2000" dirty="0"/>
              <a:t>Über den Fortschritt soll mindestens 1x pro Jahr informiert werden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de-CH" altLang="de-DE" sz="20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CH" altLang="de-DE" sz="2000" dirty="0">
                <a:solidFill>
                  <a:srgbClr val="FF0000"/>
                </a:solidFill>
              </a:rPr>
              <a:t>Als erste Massnahme wird ab 2016 die Turnierserie 2020 lanciert!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de-CH" altLang="de-DE" sz="20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de-CH" altLang="de-DE" sz="20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de-CH" altLang="de-DE" sz="20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de-CH" altLang="de-DE" sz="20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de-CH" altLang="de-DE" sz="2000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0"/>
            <a:ext cx="7786688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e-CH" altLang="de-DE" sz="2400" b="1" dirty="0"/>
              <a:t>Beschreibung Projekt 2020</a:t>
            </a:r>
            <a:endParaRPr lang="de-CH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34128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209800" y="1295400"/>
            <a:ext cx="7786688" cy="565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CH" altLang="de-DE" sz="2000" dirty="0"/>
              <a:t>Das Turnier 2020 ist eine Art Volksturnier über 1 Runde</a:t>
            </a:r>
          </a:p>
          <a:p>
            <a:r>
              <a:rPr lang="de-CH" altLang="de-DE" sz="2000" dirty="0"/>
              <a:t>Gespielt wird mit einem einheitlichen </a:t>
            </a:r>
            <a:r>
              <a:rPr lang="de-CH" altLang="de-DE" sz="2000" dirty="0" err="1"/>
              <a:t>Ballset</a:t>
            </a:r>
            <a:r>
              <a:rPr lang="de-CH" altLang="de-DE" sz="2000" dirty="0"/>
              <a:t> (3 Bälle)</a:t>
            </a:r>
          </a:p>
          <a:p>
            <a:r>
              <a:rPr lang="de-CH" altLang="de-DE" sz="2000" dirty="0"/>
              <a:t>Diese Bälle können vom Spieler für Fr. 20.- gekauft werden oder werden ihm vom Verein leihweise zur Verfügung gestellt</a:t>
            </a:r>
          </a:p>
          <a:p>
            <a:r>
              <a:rPr lang="de-CH" altLang="de-DE" sz="2000" dirty="0"/>
              <a:t>Es gibt nur 2 Kategorien (U16 / Ü16)</a:t>
            </a:r>
          </a:p>
          <a:p>
            <a:r>
              <a:rPr lang="de-CH" altLang="de-DE" sz="2000" dirty="0"/>
              <a:t>Jeder Verein darf jährlich max. 2 Turniere 2020 durchführen</a:t>
            </a:r>
          </a:p>
          <a:p>
            <a:r>
              <a:rPr lang="de-CH" altLang="de-DE" sz="2000" dirty="0"/>
              <a:t>Es dürfen keine Lizenzierten mitspielen</a:t>
            </a:r>
          </a:p>
          <a:p>
            <a:r>
              <a:rPr lang="de-CH" altLang="de-DE" sz="2000" dirty="0"/>
              <a:t>Ein Spieler darf an beliebig vielen Turnieren dieser Serie starten</a:t>
            </a:r>
          </a:p>
          <a:p>
            <a:r>
              <a:rPr lang="de-CH" altLang="de-DE" sz="2000" dirty="0"/>
              <a:t>Der Turniereinsatz ist überall gleich: U16 = Fr. 5.-, Ü16 = Fr. 10.-</a:t>
            </a:r>
          </a:p>
          <a:p>
            <a:r>
              <a:rPr lang="de-CH" altLang="de-DE" sz="2000" dirty="0"/>
              <a:t>Die ersten drei pro Kategorie sind für den Final </a:t>
            </a:r>
            <a:r>
              <a:rPr lang="de-CH" altLang="de-DE" sz="2000" dirty="0" smtClean="0"/>
              <a:t>qualifiziert, es liegt in der Kompetenz des Veranstalters Nachrücker zu nominieren.</a:t>
            </a:r>
            <a:endParaRPr lang="de-CH" altLang="de-DE" sz="2000" dirty="0"/>
          </a:p>
          <a:p>
            <a:r>
              <a:rPr lang="de-CH" altLang="de-DE" sz="2000" dirty="0"/>
              <a:t>Der Final findet in der Halle statt (Olten / Langnau / </a:t>
            </a:r>
            <a:r>
              <a:rPr lang="de-CH" altLang="de-DE" sz="2000" dirty="0" err="1"/>
              <a:t>Grindel</a:t>
            </a:r>
            <a:r>
              <a:rPr lang="de-CH" altLang="de-DE" sz="2000" dirty="0"/>
              <a:t>)</a:t>
            </a:r>
          </a:p>
          <a:p>
            <a:r>
              <a:rPr lang="de-CH" altLang="de-DE" sz="2000" dirty="0"/>
              <a:t>Durchführung des Finals ist Sache von </a:t>
            </a:r>
            <a:r>
              <a:rPr lang="de-CH" altLang="de-DE" sz="2000" dirty="0" err="1"/>
              <a:t>SwissMinigolf</a:t>
            </a:r>
            <a:r>
              <a:rPr lang="de-CH" altLang="de-DE" sz="2000" dirty="0"/>
              <a:t>, darf aber auch von einem Verein übernommen werden</a:t>
            </a:r>
          </a:p>
          <a:p>
            <a:endParaRPr lang="de-CH" altLang="de-DE" sz="1800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1" y="0"/>
            <a:ext cx="8215313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e-CH" altLang="de-DE" sz="2400" b="1"/>
              <a:t>Turnier 2020</a:t>
            </a:r>
            <a:endParaRPr lang="de-CH" altLang="de-DE" smtClean="0"/>
          </a:p>
        </p:txBody>
      </p:sp>
    </p:spTree>
    <p:extLst>
      <p:ext uri="{BB962C8B-B14F-4D97-AF65-F5344CB8AC3E}">
        <p14:creationId xmlns:p14="http://schemas.microsoft.com/office/powerpoint/2010/main" val="95248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1" y="0"/>
            <a:ext cx="8215313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e-CH" altLang="de-DE" sz="2400" b="1"/>
              <a:t>Nächste Schritte Turnier 2020</a:t>
            </a:r>
            <a:endParaRPr lang="de-CH" altLang="de-DE" smtClean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2132">
            <a:off x="7254875" y="2217739"/>
            <a:ext cx="2808288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09800" y="1295400"/>
            <a:ext cx="7786688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CH" altLang="de-DE" sz="2000" dirty="0"/>
              <a:t>Bis 21.12.15 Anmeldung der Vereine und Bestellung der </a:t>
            </a:r>
            <a:r>
              <a:rPr lang="de-CH" altLang="de-DE" sz="2000" dirty="0" err="1"/>
              <a:t>Ballsets</a:t>
            </a:r>
            <a:r>
              <a:rPr lang="de-CH" altLang="de-DE" sz="2000" dirty="0"/>
              <a:t> (15.30/Set)</a:t>
            </a:r>
            <a:br>
              <a:rPr lang="de-CH" altLang="de-DE" sz="2000" dirty="0"/>
            </a:br>
            <a:endParaRPr lang="de-CH" altLang="de-DE" sz="2000" dirty="0"/>
          </a:p>
          <a:p>
            <a:pPr>
              <a:spcBef>
                <a:spcPct val="0"/>
              </a:spcBef>
            </a:pPr>
            <a:r>
              <a:rPr lang="de-CH" altLang="de-DE" sz="2000" dirty="0"/>
              <a:t>Bis 31.1.16 Meldung der Turnierdaten</a:t>
            </a:r>
            <a:br>
              <a:rPr lang="de-CH" altLang="de-DE" sz="2000" dirty="0"/>
            </a:br>
            <a:endParaRPr lang="de-CH" altLang="de-DE" sz="2000" dirty="0"/>
          </a:p>
          <a:p>
            <a:pPr>
              <a:spcBef>
                <a:spcPct val="0"/>
              </a:spcBef>
            </a:pPr>
            <a:r>
              <a:rPr lang="de-CH" altLang="de-DE" sz="2000" dirty="0"/>
              <a:t>1.3.16 Veröffentlichung Turnierdaten und</a:t>
            </a:r>
            <a:br>
              <a:rPr lang="de-CH" altLang="de-DE" sz="2000" dirty="0"/>
            </a:br>
            <a:r>
              <a:rPr lang="de-CH" altLang="de-DE" sz="2000" dirty="0"/>
              <a:t>Final- Ort/Datum</a:t>
            </a:r>
            <a:br>
              <a:rPr lang="de-CH" altLang="de-DE" sz="2000" dirty="0"/>
            </a:br>
            <a:endParaRPr lang="de-CH" altLang="de-DE" sz="2000" dirty="0"/>
          </a:p>
          <a:p>
            <a:pPr>
              <a:spcBef>
                <a:spcPct val="0"/>
              </a:spcBef>
            </a:pPr>
            <a:r>
              <a:rPr lang="de-CH" altLang="de-DE" sz="2000" dirty="0"/>
              <a:t>15.3.16 bis 30.9.16 </a:t>
            </a:r>
            <a:br>
              <a:rPr lang="de-CH" altLang="de-DE" sz="2000" dirty="0"/>
            </a:br>
            <a:r>
              <a:rPr lang="de-CH" altLang="de-DE" sz="2000" dirty="0"/>
              <a:t>Durchführung der Turniere 2020</a:t>
            </a:r>
            <a:br>
              <a:rPr lang="de-CH" altLang="de-DE" sz="2000" dirty="0"/>
            </a:br>
            <a:endParaRPr lang="de-CH" altLang="de-DE" sz="2000" dirty="0"/>
          </a:p>
          <a:p>
            <a:pPr>
              <a:spcBef>
                <a:spcPct val="0"/>
              </a:spcBef>
            </a:pPr>
            <a:r>
              <a:rPr lang="de-CH" altLang="de-DE" sz="2000" dirty="0"/>
              <a:t>Q4/2016 Austragung 1. Finalturnier</a:t>
            </a:r>
          </a:p>
        </p:txBody>
      </p:sp>
    </p:spTree>
    <p:extLst>
      <p:ext uri="{BB962C8B-B14F-4D97-AF65-F5344CB8AC3E}">
        <p14:creationId xmlns:p14="http://schemas.microsoft.com/office/powerpoint/2010/main" val="143820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0"/>
            <a:ext cx="763905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e-CH" altLang="de-DE" sz="2400" b="1" dirty="0">
                <a:solidFill>
                  <a:srgbClr val="FF0000"/>
                </a:solidFill>
              </a:rPr>
              <a:t>Beispiele</a:t>
            </a:r>
            <a:r>
              <a:rPr lang="de-CH" altLang="de-DE" sz="2400" b="1" dirty="0"/>
              <a:t> weiterer Ideen für das Projekt 2020</a:t>
            </a:r>
            <a:endParaRPr lang="de-CH" altLang="de-DE" dirty="0" smtClean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/>
        </p:nvGraphicFramePr>
        <p:xfrm>
          <a:off x="2063750" y="1485900"/>
          <a:ext cx="7632700" cy="533082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438454"/>
                <a:gridCol w="5194246"/>
              </a:tblGrid>
              <a:tr h="630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800" b="1" dirty="0">
                          <a:effectLst/>
                        </a:rPr>
                        <a:t>Aktion</a:t>
                      </a:r>
                      <a:endParaRPr lang="de-CH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800" b="1" dirty="0" smtClean="0">
                          <a:effectLst/>
                        </a:rPr>
                        <a:t>Beschreibung</a:t>
                      </a:r>
                      <a:br>
                        <a:rPr lang="de-CH" sz="1800" b="1" dirty="0" smtClean="0">
                          <a:effectLst/>
                        </a:rPr>
                      </a:br>
                      <a:endParaRPr lang="de-CH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  <a:tr h="946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5 Runden Minigolf für 20</a:t>
                      </a:r>
                      <a:r>
                        <a:rPr lang="de-CH" sz="1800" dirty="0" smtClean="0">
                          <a:effectLst/>
                        </a:rPr>
                        <a:t>.- (</a:t>
                      </a:r>
                      <a:r>
                        <a:rPr lang="de-CH" sz="1800" dirty="0">
                          <a:effectLst/>
                        </a:rPr>
                        <a:t>Jugend 10.-)</a:t>
                      </a:r>
                      <a:endParaRPr lang="de-CH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Finanzierung durch Anlagebesitzer, wer mitmacht wird auf der </a:t>
                      </a:r>
                      <a:r>
                        <a:rPr lang="de-CH" sz="1800" dirty="0" smtClean="0">
                          <a:effectLst/>
                        </a:rPr>
                        <a:t>Homepage </a:t>
                      </a:r>
                      <a:r>
                        <a:rPr lang="de-CH" sz="1800" dirty="0" err="1" smtClean="0">
                          <a:effectLst/>
                        </a:rPr>
                        <a:t>SwissMinigolf</a:t>
                      </a:r>
                      <a:r>
                        <a:rPr lang="de-CH" sz="1800" dirty="0" smtClean="0">
                          <a:effectLst/>
                        </a:rPr>
                        <a:t> publiziert</a:t>
                      </a:r>
                      <a:br>
                        <a:rPr lang="de-CH" sz="1800" dirty="0" smtClean="0">
                          <a:effectLst/>
                        </a:rPr>
                      </a:br>
                      <a:endParaRPr lang="de-CH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  <a:tr h="1261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800">
                          <a:effectLst/>
                        </a:rPr>
                        <a:t>Neulizenz 20</a:t>
                      </a:r>
                      <a:endParaRPr lang="de-CH" sz="18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800" dirty="0" smtClean="0">
                          <a:effectLst/>
                        </a:rPr>
                        <a:t>20</a:t>
                      </a:r>
                      <a:r>
                        <a:rPr lang="de-CH" sz="1800" dirty="0">
                          <a:effectLst/>
                        </a:rPr>
                        <a:t>.- Rabatt auf Neulizenzen (Jugend 10.-), der Rabatt kann auf </a:t>
                      </a:r>
                      <a:r>
                        <a:rPr lang="de-CH" sz="1800" dirty="0" smtClean="0">
                          <a:effectLst/>
                        </a:rPr>
                        <a:t>1, </a:t>
                      </a:r>
                      <a:r>
                        <a:rPr lang="de-CH" sz="1800" dirty="0">
                          <a:effectLst/>
                        </a:rPr>
                        <a:t>3 oder 5 Jahre gewährt werden, das wäre </a:t>
                      </a:r>
                      <a:r>
                        <a:rPr lang="de-CH" sz="1800" dirty="0" smtClean="0">
                          <a:effectLst/>
                        </a:rPr>
                        <a:t>festzulegen</a:t>
                      </a:r>
                      <a:br>
                        <a:rPr lang="de-CH" sz="1800" dirty="0" smtClean="0">
                          <a:effectLst/>
                        </a:rPr>
                      </a:br>
                      <a:r>
                        <a:rPr lang="de-CH" sz="1800" dirty="0" smtClean="0">
                          <a:effectLst/>
                        </a:rPr>
                        <a:t> </a:t>
                      </a:r>
                      <a:endParaRPr lang="de-CH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  <a:tr h="946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Lizenz 20</a:t>
                      </a:r>
                      <a:endParaRPr lang="de-CH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800" dirty="0" smtClean="0">
                          <a:effectLst/>
                        </a:rPr>
                        <a:t>Ein </a:t>
                      </a:r>
                      <a:r>
                        <a:rPr lang="de-CH" sz="1800" dirty="0">
                          <a:effectLst/>
                        </a:rPr>
                        <a:t>Verein generiert 20 neue Lizenzen innert 5 Jahren </a:t>
                      </a:r>
                      <a:r>
                        <a:rPr lang="de-CH" sz="1800" dirty="0" smtClean="0">
                          <a:effectLst/>
                        </a:rPr>
                        <a:t>und kriegt dafür eine Belohnung</a:t>
                      </a:r>
                      <a:br>
                        <a:rPr lang="de-CH" sz="1800" dirty="0" smtClean="0">
                          <a:effectLst/>
                        </a:rPr>
                      </a:br>
                      <a:endParaRPr lang="de-CH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  <a:tr h="630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800" dirty="0" smtClean="0">
                          <a:effectLst/>
                        </a:rPr>
                        <a:t>Sonderball</a:t>
                      </a:r>
                      <a:r>
                        <a:rPr lang="de-CH" sz="1800" baseline="0" dirty="0" smtClean="0">
                          <a:effectLst/>
                        </a:rPr>
                        <a:t> </a:t>
                      </a:r>
                      <a:r>
                        <a:rPr lang="de-CH" sz="1800" dirty="0" smtClean="0">
                          <a:effectLst/>
                        </a:rPr>
                        <a:t>2020</a:t>
                      </a:r>
                      <a:endParaRPr lang="de-CH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800" dirty="0">
                          <a:effectLst/>
                        </a:rPr>
                        <a:t>Verband lässt 1 </a:t>
                      </a:r>
                      <a:r>
                        <a:rPr lang="de-CH" sz="1800" dirty="0" smtClean="0">
                          <a:effectLst/>
                        </a:rPr>
                        <a:t>Ball </a:t>
                      </a:r>
                      <a:r>
                        <a:rPr lang="de-CH" sz="1800" dirty="0">
                          <a:effectLst/>
                        </a:rPr>
                        <a:t>produzieren, welcher </a:t>
                      </a:r>
                      <a:r>
                        <a:rPr lang="de-CH" sz="1800" dirty="0" smtClean="0">
                          <a:effectLst/>
                        </a:rPr>
                        <a:t>die ersten 50/100/200 Neulizenzierten gratis erhalten</a:t>
                      </a:r>
                      <a:endParaRPr lang="de-CH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  <a:tr h="304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 </a:t>
                      </a:r>
                      <a:endParaRPr lang="de-CH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 </a:t>
                      </a:r>
                      <a:endParaRPr lang="de-CH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  <a:tr h="304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 </a:t>
                      </a:r>
                      <a:endParaRPr lang="de-CH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 </a:t>
                      </a:r>
                      <a:endParaRPr lang="de-CH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  <a:tr h="304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 </a:t>
                      </a:r>
                      <a:endParaRPr lang="de-CH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900" dirty="0">
                          <a:effectLst/>
                        </a:rPr>
                        <a:t> </a:t>
                      </a:r>
                      <a:endParaRPr lang="de-CH" sz="9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69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460</Words>
  <Application>Microsoft Office PowerPoint</Application>
  <PresentationFormat>Breitbild</PresentationFormat>
  <Paragraphs>66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Verdana</vt:lpstr>
      <vt:lpstr>Office Theme</vt:lpstr>
      <vt:lpstr>PowerPoint-Präsentation</vt:lpstr>
      <vt:lpstr>Ausgangslage</vt:lpstr>
      <vt:lpstr>Zielsetzung Projekt 2020</vt:lpstr>
      <vt:lpstr>Beschreibung Projekt 2020</vt:lpstr>
      <vt:lpstr>Turnier 2020</vt:lpstr>
      <vt:lpstr>Nächste Schritte Turnier 2020</vt:lpstr>
      <vt:lpstr>Beispiele weiterer Ideen für das Projekt 2020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</dc:creator>
  <cp:lastModifiedBy>Wolfgang</cp:lastModifiedBy>
  <cp:revision>2</cp:revision>
  <dcterms:created xsi:type="dcterms:W3CDTF">2015-12-21T14:09:39Z</dcterms:created>
  <dcterms:modified xsi:type="dcterms:W3CDTF">2016-01-31T12:10:54Z</dcterms:modified>
</cp:coreProperties>
</file>