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8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1" d="100"/>
          <a:sy n="111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8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533D-1349-4858-B193-1C328D7D2726}" type="datetimeFigureOut">
              <a:rPr lang="de-DE" smtClean="0"/>
              <a:pPr/>
              <a:t>22.11.2023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BE66E-FBAE-44DC-8900-FD5AC76195B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9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2DBB-6B20-46C5-B795-0DA5811E9242}" type="datetimeFigureOut">
              <a:rPr lang="de-DE" smtClean="0"/>
              <a:pPr/>
              <a:t>22.11.2023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F15DA-B5F0-4AE1-8D44-1E4C154DBB3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014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F15DA-B5F0-4AE1-8D44-1E4C154DBB3F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376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614364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/>
          <p:cNvSpPr>
            <a:spLocks noGrp="1"/>
          </p:cNvSpPr>
          <p:nvPr>
            <p:ph type="dt" sz="half" idx="2"/>
          </p:nvPr>
        </p:nvSpPr>
        <p:spPr>
          <a:xfrm>
            <a:off x="7500958" y="6286520"/>
            <a:ext cx="1490690" cy="365125"/>
          </a:xfrm>
          <a:prstGeom prst="rect">
            <a:avLst/>
          </a:prstGeom>
        </p:spPr>
        <p:txBody>
          <a:bodyPr/>
          <a:lstStyle/>
          <a:p>
            <a:pPr algn="r"/>
            <a:fld id="{C0DDAAD5-E5E5-4C9B-93C9-4849C6C4730D}" type="datetime1">
              <a:rPr lang="de-DE" sz="1000" smtClean="0">
                <a:solidFill>
                  <a:schemeClr val="tx1"/>
                </a:solidFill>
                <a:latin typeface="Verdana" pitchFamily="34" charset="0"/>
              </a:rPr>
              <a:pPr algn="r"/>
              <a:t>22.11.2023</a:t>
            </a:fld>
            <a:endParaRPr lang="de-CH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" name="Bild 1" descr="SwissMinigolf_vektor_neu.tif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6215652"/>
            <a:ext cx="1691679" cy="5977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614364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/>
          <p:cNvSpPr>
            <a:spLocks noGrp="1"/>
          </p:cNvSpPr>
          <p:nvPr>
            <p:ph type="dt" sz="half" idx="4294967295"/>
          </p:nvPr>
        </p:nvSpPr>
        <p:spPr>
          <a:xfrm>
            <a:off x="7500958" y="6286520"/>
            <a:ext cx="1490690" cy="365125"/>
          </a:xfrm>
        </p:spPr>
        <p:txBody>
          <a:bodyPr/>
          <a:lstStyle/>
          <a:p>
            <a:pPr algn="r"/>
            <a:fld id="{C0DDAAD5-E5E5-4C9B-93C9-4849C6C4730D}" type="datetime1">
              <a:rPr lang="de-DE" sz="1000" smtClean="0">
                <a:solidFill>
                  <a:schemeClr val="tx1"/>
                </a:solidFill>
                <a:latin typeface="Verdana" pitchFamily="34" charset="0"/>
              </a:rPr>
              <a:pPr algn="r"/>
              <a:t>22.11.2023</a:t>
            </a:fld>
            <a:endParaRPr lang="de-CH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2378075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CH" altLang="de-DE" sz="7200" dirty="0" err="1">
                <a:solidFill>
                  <a:srgbClr val="3399FF"/>
                </a:solidFill>
              </a:rPr>
              <a:t>minigolf</a:t>
            </a:r>
            <a:r>
              <a:rPr lang="de-CH" altLang="de-DE" sz="7200" dirty="0">
                <a:solidFill>
                  <a:srgbClr val="3399FF"/>
                </a:solidFill>
              </a:rPr>
              <a:t> @ </a:t>
            </a:r>
            <a:r>
              <a:rPr lang="de-CH" altLang="de-DE" sz="7200" dirty="0" err="1">
                <a:solidFill>
                  <a:srgbClr val="3399FF"/>
                </a:solidFill>
              </a:rPr>
              <a:t>school</a:t>
            </a:r>
            <a:endParaRPr lang="de-CH" altLang="de-DE" sz="72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Beispiele der Schule Burgdorf</a:t>
            </a:r>
          </a:p>
        </p:txBody>
      </p:sp>
    </p:spTree>
    <p:extLst>
      <p:ext uri="{BB962C8B-B14F-4D97-AF65-F5344CB8AC3E}">
        <p14:creationId xmlns:p14="http://schemas.microsoft.com/office/powerpoint/2010/main" val="365373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25" y="-9525"/>
            <a:ext cx="6390211" cy="61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Beispiele vom Werklehrer der Schule Zimmerwald</a:t>
            </a:r>
          </a:p>
        </p:txBody>
      </p:sp>
    </p:spTree>
    <p:extLst>
      <p:ext uri="{BB962C8B-B14F-4D97-AF65-F5344CB8AC3E}">
        <p14:creationId xmlns:p14="http://schemas.microsoft.com/office/powerpoint/2010/main" val="397001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968"/>
            <a:ext cx="4338079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56992"/>
            <a:ext cx="4338079" cy="32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68" y="3356992"/>
            <a:ext cx="4338079" cy="32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00"/>
            <a:ext cx="433807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CH" dirty="0"/>
              <a:t>So mitmachen: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rgbClr val="00B0F0"/>
                </a:solidFill>
              </a:rPr>
              <a:t>Es wird folgendes auf der Homepage bereit gestellt:</a:t>
            </a:r>
          </a:p>
          <a:p>
            <a:r>
              <a:rPr lang="de-CH" dirty="0"/>
              <a:t>Diese Präsentation</a:t>
            </a:r>
          </a:p>
          <a:p>
            <a:r>
              <a:rPr lang="de-CH" dirty="0"/>
              <a:t>1 Dokumentation</a:t>
            </a:r>
          </a:p>
          <a:p>
            <a:r>
              <a:rPr lang="de-CH" dirty="0"/>
              <a:t>Bauplan</a:t>
            </a:r>
          </a:p>
          <a:p>
            <a:r>
              <a:rPr lang="de-CH" dirty="0"/>
              <a:t>Bilder</a:t>
            </a:r>
          </a:p>
          <a:p>
            <a:r>
              <a:rPr lang="de-CH"/>
              <a:t>Checkliste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396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CH" dirty="0"/>
              <a:t>Schuljahr 20../20..</a:t>
            </a:r>
          </a:p>
        </p:txBody>
      </p:sp>
    </p:spTree>
    <p:extLst>
      <p:ext uri="{BB962C8B-B14F-4D97-AF65-F5344CB8AC3E}">
        <p14:creationId xmlns:p14="http://schemas.microsoft.com/office/powerpoint/2010/main" val="28097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Dauer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fortlaufend</a:t>
            </a:r>
          </a:p>
          <a:p>
            <a:r>
              <a:rPr lang="de-CH" dirty="0"/>
              <a:t>jeweils eine Jahresperiode</a:t>
            </a:r>
          </a:p>
        </p:txBody>
      </p:sp>
    </p:spTree>
    <p:extLst>
      <p:ext uri="{BB962C8B-B14F-4D97-AF65-F5344CB8AC3E}">
        <p14:creationId xmlns:p14="http://schemas.microsoft.com/office/powerpoint/2010/main" val="230312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Aufgaben Schulen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Schule / das Schulhaus baut eine Minigolfanlage. Ziel 6-9 Bahnen, jede Klasse baut eine Bahn, bei kleineren Schulhäusern bauen die älteren Jahrgangsklassen mehr als eine Bahn.</a:t>
            </a:r>
          </a:p>
          <a:p>
            <a:r>
              <a:rPr lang="de-CH" dirty="0"/>
              <a:t>Die Minigolfanlage kann (zum Beispiel in der Turnhalle) gelagert werden.</a:t>
            </a:r>
          </a:p>
        </p:txBody>
      </p:sp>
    </p:spTree>
    <p:extLst>
      <p:ext uri="{BB962C8B-B14F-4D97-AF65-F5344CB8AC3E}">
        <p14:creationId xmlns:p14="http://schemas.microsoft.com/office/powerpoint/2010/main" val="290638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Aufgaben Schulen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Bahngrösse ca. 300 x 80cm, transportabel, leicht zusammenbaubar</a:t>
            </a:r>
          </a:p>
          <a:p>
            <a:r>
              <a:rPr lang="de-CH" dirty="0"/>
              <a:t>Swiss Minigolf stellt einen möglichen Bauplan für die Grundbahn zur Verfügung.</a:t>
            </a:r>
          </a:p>
          <a:p>
            <a:r>
              <a:rPr lang="de-CH" dirty="0"/>
              <a:t>Swiss Minigolf stellt Schläger und Bälle in genügender Anzahl (pro Bahn 2-3 Grössen, Schläger bleiben bei der Bahn)</a:t>
            </a:r>
          </a:p>
        </p:txBody>
      </p:sp>
    </p:spTree>
    <p:extLst>
      <p:ext uri="{BB962C8B-B14F-4D97-AF65-F5344CB8AC3E}">
        <p14:creationId xmlns:p14="http://schemas.microsoft.com/office/powerpoint/2010/main" val="131954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Aufgaben Schulen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de-CH" dirty="0"/>
              <a:t>Hindernisse sind der Fantasie überlassen, können fix montiert oder eventuell verstellbar sein.</a:t>
            </a:r>
          </a:p>
          <a:p>
            <a:r>
              <a:rPr lang="de-CH" dirty="0"/>
              <a:t>Die Schule führt pro Jahr ein Turnier durch</a:t>
            </a:r>
          </a:p>
          <a:p>
            <a:r>
              <a:rPr lang="de-CH" dirty="0"/>
              <a:t>Möglich als Ganzjahresprojekt, Projektwochen, Projekt im Werken oder individuelle Ideen.</a:t>
            </a:r>
          </a:p>
        </p:txBody>
      </p:sp>
    </p:spTree>
    <p:extLst>
      <p:ext uri="{BB962C8B-B14F-4D97-AF65-F5344CB8AC3E}">
        <p14:creationId xmlns:p14="http://schemas.microsoft.com/office/powerpoint/2010/main" val="50834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Aufgaben Vereine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de-CH" dirty="0"/>
              <a:t>Vorstellen des Projekts an der Schule vor den Frühlingsferien</a:t>
            </a:r>
          </a:p>
          <a:p>
            <a:r>
              <a:rPr lang="de-CH" dirty="0"/>
              <a:t>Begleiten das Projekt mit Rat und Tat, zum Beispiel Mithilfe beim Planen, beim Bauen, bei der Durchführung des Turniers oder weiterführend Trainings (Schlagtraining etc.).</a:t>
            </a:r>
          </a:p>
          <a:p>
            <a:r>
              <a:rPr lang="de-CH" dirty="0"/>
              <a:t>Sichten Talente</a:t>
            </a:r>
          </a:p>
        </p:txBody>
      </p:sp>
    </p:spTree>
    <p:extLst>
      <p:ext uri="{BB962C8B-B14F-4D97-AF65-F5344CB8AC3E}">
        <p14:creationId xmlns:p14="http://schemas.microsoft.com/office/powerpoint/2010/main" val="356232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Möglicher Bauplan</a:t>
            </a:r>
          </a:p>
        </p:txBody>
      </p:sp>
    </p:spTree>
    <p:extLst>
      <p:ext uri="{BB962C8B-B14F-4D97-AF65-F5344CB8AC3E}">
        <p14:creationId xmlns:p14="http://schemas.microsoft.com/office/powerpoint/2010/main" val="48439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möglicher Bauplan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0861"/>
            <a:ext cx="4877495" cy="59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 Minigolf1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9645498-EB1E-420B-B809-50F294AE91B4}" vid="{DC52A18C-34AC-48B6-869B-387B2FB45EE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swissminigolf</Template>
  <TotalTime>0</TotalTime>
  <Words>220</Words>
  <Application>Microsoft Office PowerPoint</Application>
  <PresentationFormat>Bildschirmpräsentation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Swiss Minigolf10</vt:lpstr>
      <vt:lpstr>PowerPoint-Präsentation</vt:lpstr>
      <vt:lpstr>Start</vt:lpstr>
      <vt:lpstr>Dauer</vt:lpstr>
      <vt:lpstr>Aufgaben Schulen</vt:lpstr>
      <vt:lpstr>Aufgaben Schulen</vt:lpstr>
      <vt:lpstr>Aufgaben Schulen</vt:lpstr>
      <vt:lpstr>Aufgaben Vereine</vt:lpstr>
      <vt:lpstr>PowerPoint-Präsentation</vt:lpstr>
      <vt:lpstr>möglicher Bauplan</vt:lpstr>
      <vt:lpstr>PowerPoint-Präsentation</vt:lpstr>
      <vt:lpstr>PowerPoint-Präsentation</vt:lpstr>
      <vt:lpstr>PowerPoint-Präsentation</vt:lpstr>
      <vt:lpstr>PowerPoint-Präsentation</vt:lpstr>
      <vt:lpstr>So mitmachen:</vt:lpstr>
    </vt:vector>
  </TitlesOfParts>
  <Company>Kantonspolizei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Wicki Wolfgang (Wiw)</dc:creator>
  <cp:lastModifiedBy>Wolfgang Wicki</cp:lastModifiedBy>
  <cp:revision>5</cp:revision>
  <dcterms:created xsi:type="dcterms:W3CDTF">2015-11-25T15:19:17Z</dcterms:created>
  <dcterms:modified xsi:type="dcterms:W3CDTF">2023-11-22T10:15:04Z</dcterms:modified>
</cp:coreProperties>
</file>